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0" r:id="rId7"/>
    <p:sldId id="258" r:id="rId8"/>
    <p:sldId id="259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421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5FC987-8CF9-4CB5-958F-D0184E551993}" type="datetime1">
              <a:rPr lang="en-US" altLang="en-US"/>
              <a:pPr/>
              <a:t>9/14/2020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619E84-4A8D-4BEA-BA44-37C05683C1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CF07F-84D5-4D46-A572-C062861AA7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550494-C904-472F-9969-E0CC239614C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lue_PowerPoint_HD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HM_2C_R_H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2888"/>
            <a:ext cx="39624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9626" y="2190750"/>
            <a:ext cx="7800975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09626" y="3076575"/>
            <a:ext cx="7800975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9150" y="4171950"/>
            <a:ext cx="1905000" cy="3429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6D4DD273-FF5A-4072-BC58-A30AFFA10735}" type="datetime1">
              <a:rPr lang="en-US" altLang="en-US"/>
              <a:pPr/>
              <a:t>9/14/2020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B5C99208-56BA-4521-B77E-BC421CB89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5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C7339-7F65-462D-BB26-369BCA7ED08B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EF663-476A-4DD0-8470-D6EFB4B52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92894"/>
            <a:ext cx="1943100" cy="42791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292894"/>
            <a:ext cx="5676900" cy="42791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48AB9-53D8-4E59-8922-3D81F31F5354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1CF49-E183-47B9-8317-49CECB6C1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3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2C3010-4685-4D78-9343-91FA546DCD06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36BC7-228F-485E-8098-DC2AF1E65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77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82D6B-C671-431E-A015-8B801D75FDC1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E9DE-92F1-4594-A479-300CCA820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0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EF75DF-9115-4432-8450-D783B33EDBE9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872D-838E-44B4-A627-09AF4349F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1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D87D0-B17B-4DF6-BEA0-24A000D0A91A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7D94-151D-4FC4-AF0A-2D2B2420E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2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B9F8E6-13E6-42E6-9495-6C4828F07DEE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D465B-E1BD-4190-A2EB-3E39F27F5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18CAF-CEB1-404F-9713-DC5B01E2B5C3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FF6A4-B0A9-42E8-9962-B1B5D1D8E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3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D6338-34FB-4C18-95C1-A86770DBE12F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0E27-AE56-41F6-8C15-D93CC9AE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64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4EA57-1E1A-4C0B-8BC2-BD3A1314BD77}" type="datetime1">
              <a:rPr lang="en-US" altLang="en-US"/>
              <a:pPr/>
              <a:t>9/14/2020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4C7C4-BE42-4002-9919-5E43DE0A6E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9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lue_PowerPoint_HD-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09625" y="293688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809625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09625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D2E8D942-29DD-4E67-8AE4-0B768D200C2C}" type="datetime1">
              <a:rPr lang="en-US" altLang="en-US"/>
              <a:pPr/>
              <a:t>9/14/2020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474345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67500" y="474345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74B3BA5-83A2-405A-943C-FB472642B0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8" descr="JHM_2C_R_H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8438"/>
            <a:ext cx="18288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rgbClr val="002C77"/>
                </a:solidFill>
                <a:latin typeface="Arial" panose="020B0604020202020204" pitchFamily="34" charset="0"/>
              </a:rPr>
              <a:t>Date:</a:t>
            </a:r>
            <a:endParaRPr lang="en-US" altLang="en-US" sz="1400" dirty="0">
              <a:solidFill>
                <a:srgbClr val="002C77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1F909B-438A-4D1E-B5F6-973DE8EAC0AB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2190750"/>
            <a:ext cx="7800975" cy="8572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Template CRCC Update Slides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9625" y="3076575"/>
            <a:ext cx="7800975" cy="68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Study Name | PI Name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822325" y="3940175"/>
            <a:ext cx="2670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2C77"/>
                </a:solidFill>
                <a:latin typeface="Arial" panose="020B0604020202020204" pitchFamily="34" charset="0"/>
              </a:rPr>
              <a:t>Presented by: Name goes here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Study Overview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Specific Aim(s)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Study Drug/Mechanism of Action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Sponsor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Period of Performance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C4C1CC-6878-4AE0-8684-FE6C59D2A97D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Study Population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Recruitment/Enrollment Target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Key Risks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6BC7-228F-485E-8098-DC2AF1E6586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9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Enrollment Numbers</a:t>
            </a:r>
          </a:p>
          <a:p>
            <a:pPr lvl="1"/>
            <a:r>
              <a:rPr lang="en-US" dirty="0" smtClean="0"/>
              <a:t>Targets for local enrollment</a:t>
            </a:r>
          </a:p>
          <a:p>
            <a:pPr lvl="1"/>
            <a:r>
              <a:rPr lang="en-US" dirty="0" smtClean="0"/>
              <a:t>Site(s)</a:t>
            </a:r>
          </a:p>
          <a:p>
            <a:pPr lvl="1"/>
            <a:r>
              <a:rPr lang="en-US" dirty="0" smtClean="0"/>
              <a:t>Time line</a:t>
            </a:r>
          </a:p>
          <a:p>
            <a:r>
              <a:rPr lang="en-US" dirty="0" smtClean="0"/>
              <a:t>Participant Breakdown</a:t>
            </a:r>
          </a:p>
          <a:p>
            <a:r>
              <a:rPr lang="en-US" dirty="0" smtClean="0"/>
              <a:t>Note any Adverse Events</a:t>
            </a:r>
          </a:p>
          <a:p>
            <a:r>
              <a:rPr lang="en-US" dirty="0" smtClean="0"/>
              <a:t>Note any changes to the state of the science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6BC7-228F-485E-8098-DC2AF1E6586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6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3688"/>
            <a:ext cx="8353425" cy="857250"/>
          </a:xfrm>
        </p:spPr>
        <p:txBody>
          <a:bodyPr/>
          <a:lstStyle/>
          <a:p>
            <a:r>
              <a:rPr lang="en-US" dirty="0" smtClean="0"/>
              <a:t>Current resources and Major Barriers/Needs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4144"/>
            <a:ext cx="7772400" cy="3086100"/>
          </a:xfrm>
        </p:spPr>
        <p:txBody>
          <a:bodyPr/>
          <a:lstStyle/>
          <a:p>
            <a:r>
              <a:rPr lang="en-US" dirty="0" smtClean="0"/>
              <a:t>Personnel available and /or needed for recruitment</a:t>
            </a:r>
          </a:p>
          <a:p>
            <a:r>
              <a:rPr lang="en-US" dirty="0" smtClean="0"/>
              <a:t>IT /EMR needs for patient screening</a:t>
            </a:r>
          </a:p>
          <a:p>
            <a:r>
              <a:rPr lang="en-US" dirty="0" smtClean="0"/>
              <a:t>Specimen collection; integration with other studies</a:t>
            </a:r>
          </a:p>
          <a:p>
            <a:r>
              <a:rPr lang="en-US" dirty="0" smtClean="0"/>
              <a:t>Pharmacy </a:t>
            </a:r>
          </a:p>
          <a:p>
            <a:r>
              <a:rPr lang="en-US" dirty="0" smtClean="0"/>
              <a:t>Data Trust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6BC7-228F-485E-8098-DC2AF1E6586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42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BBD3D1D480C44F8BEAE65D6CFC0AAB" ma:contentTypeVersion="13" ma:contentTypeDescription="Create a new document." ma:contentTypeScope="" ma:versionID="a0546355d0ee123d5db29f1b72d591fc">
  <xsd:schema xmlns:xsd="http://www.w3.org/2001/XMLSchema" xmlns:xs="http://www.w3.org/2001/XMLSchema" xmlns:p="http://schemas.microsoft.com/office/2006/metadata/properties" xmlns:ns3="31700ef8-d7b3-42cb-927b-0d158527bfd1" xmlns:ns4="c1a29f26-6802-4e40-bc7e-3c6136645cbe" targetNamespace="http://schemas.microsoft.com/office/2006/metadata/properties" ma:root="true" ma:fieldsID="e50298a72e605419fb58c732f7410347" ns3:_="" ns4:_="">
    <xsd:import namespace="31700ef8-d7b3-42cb-927b-0d158527bfd1"/>
    <xsd:import namespace="c1a29f26-6802-4e40-bc7e-3c6136645cb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00ef8-d7b3-42cb-927b-0d158527bf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29f26-6802-4e40-bc7e-3c6136645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5B014-39A0-407A-9639-401B1FD31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00ef8-d7b3-42cb-927b-0d158527bfd1"/>
    <ds:schemaRef ds:uri="c1a29f26-6802-4e40-bc7e-3c6136645c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18498F-09B0-4220-A845-1F6770C60FC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1700ef8-d7b3-42cb-927b-0d158527bfd1"/>
    <ds:schemaRef ds:uri="c1a29f26-6802-4e40-bc7e-3c6136645cbe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3E5D69-3B30-4C5C-9673-83210E49F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JHM_Blue_HD (1)</Template>
  <TotalTime>16</TotalTime>
  <Words>105</Words>
  <Application>Microsoft Office PowerPoint</Application>
  <PresentationFormat>On-screen Show (16:9)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Times</vt:lpstr>
      <vt:lpstr>Office Theme</vt:lpstr>
      <vt:lpstr>Template CRCC Update Slides</vt:lpstr>
      <vt:lpstr>Study Overview</vt:lpstr>
      <vt:lpstr>Study Overview (cont)</vt:lpstr>
      <vt:lpstr>Key Updates</vt:lpstr>
      <vt:lpstr>Current resources and Major Barriers/Needs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CRCC Update Slides</dc:title>
  <dc:creator>Lauren Sauer</dc:creator>
  <cp:lastModifiedBy>Crystal Williams</cp:lastModifiedBy>
  <cp:revision>5</cp:revision>
  <dcterms:created xsi:type="dcterms:W3CDTF">2020-08-27T14:05:56Z</dcterms:created>
  <dcterms:modified xsi:type="dcterms:W3CDTF">2020-09-14T16:29:05Z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0x0101003BBBD3D1D480C44F8BEAE65D6CFC0AAB</vt:lpwstr>
  </property>
</Properties>
</file>